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8"/>
    <p:restoredTop sz="99350" autoAdjust="0"/>
  </p:normalViewPr>
  <p:slideViewPr>
    <p:cSldViewPr snapToGrid="0" snapToObjects="1">
      <p:cViewPr>
        <p:scale>
          <a:sx n="81" d="100"/>
          <a:sy n="81" d="100"/>
        </p:scale>
        <p:origin x="-9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FB35-B147-418A-822A-26C10C4E326E}" type="datetimeFigureOut">
              <a:rPr lang="en-ZA" smtClean="0"/>
              <a:pPr/>
              <a:t>2023-07-21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60A69-4797-45BB-B3F4-508F48EF4D6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793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15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1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5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5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0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6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0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1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5A8E-3F72-4B49-A98E-7A4E7DE30DC8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FRANSCHHOEK VALLEY</a:t>
            </a:r>
          </a:p>
        </p:txBody>
      </p:sp>
    </p:spTree>
    <p:extLst>
      <p:ext uri="{BB962C8B-B14F-4D97-AF65-F5344CB8AC3E}">
        <p14:creationId xmlns:p14="http://schemas.microsoft.com/office/powerpoint/2010/main" val="353309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3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27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21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28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39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rainfall is between 900–1 050 mm and the mean February temperature is 23⁰C.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1" name="Group 10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837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7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30" y="5575372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</a:t>
            </a:r>
            <a:r>
              <a:rPr lang="en-US" sz="1600">
                <a:solidFill>
                  <a:srgbClr val="A6A6A6"/>
                </a:solidFill>
                <a:latin typeface="Myriad Pro Light"/>
                <a:cs typeface="Myriad Pro Light"/>
              </a:rPr>
              <a:t>most </a:t>
            </a:r>
            <a:r>
              <a:rPr lang="en-US" sz="1600" smtClean="0">
                <a:solidFill>
                  <a:srgbClr val="A6A6A6"/>
                </a:solidFill>
                <a:latin typeface="Myriad Pro Light"/>
                <a:cs typeface="Myriad Pro Light"/>
              </a:rPr>
              <a:t> widely planted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white-wine varieties are Chardonnay, Sauvignon Blanc and Semillon.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2" name="Group 11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16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99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18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SCHHOEK VALLEY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1" name="Group 10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935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9D072F-70BA-EB49-AF3F-C4B8904FAE5A}"/>
              </a:ext>
            </a:extLst>
          </p:cNvPr>
          <p:cNvSpPr txBox="1"/>
          <p:nvPr/>
        </p:nvSpPr>
        <p:spPr>
          <a:xfrm>
            <a:off x="287530" y="5565946"/>
            <a:ext cx="8530005" cy="66370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Franschhoek is also regarded as one of South Africa’s leading Cap Classique producing areas and has its own Cap Classique route.</a:t>
            </a:r>
          </a:p>
        </p:txBody>
      </p:sp>
    </p:spTree>
    <p:extLst>
      <p:ext uri="{BB962C8B-B14F-4D97-AF65-F5344CB8AC3E}">
        <p14:creationId xmlns:p14="http://schemas.microsoft.com/office/powerpoint/2010/main" val="207063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514654" cy="7368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in any form or by any means without written permission from Wines of South Africa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(</a:t>
            </a:r>
            <a:r>
              <a:rPr lang="en-US" sz="1200" dirty="0" err="1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  <a:endParaRPr lang="en-US" sz="12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0005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343819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37585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53" y="5592964"/>
            <a:ext cx="7231552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3" name="Group 12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81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94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30" y="5541046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This French heritage is reflected in the names of many of the wine farms, guesthouses and restaurants.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2" name="Group 11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52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69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473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241</Words>
  <Application>Microsoft Office PowerPoint</Application>
  <PresentationFormat>On-screen Show (4:3)</PresentationFormat>
  <Paragraphs>54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34</cp:revision>
  <dcterms:created xsi:type="dcterms:W3CDTF">2014-07-15T07:48:55Z</dcterms:created>
  <dcterms:modified xsi:type="dcterms:W3CDTF">2023-07-21T09:35:49Z</dcterms:modified>
</cp:coreProperties>
</file>